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73" r:id="rId3"/>
    <p:sldId id="274" r:id="rId4"/>
    <p:sldId id="275" r:id="rId5"/>
    <p:sldId id="276" r:id="rId6"/>
    <p:sldId id="277" r:id="rId7"/>
    <p:sldId id="278" r:id="rId8"/>
    <p:sldId id="279" r:id="rId9"/>
    <p:sldId id="280" r:id="rId10"/>
    <p:sldId id="281" r:id="rId11"/>
    <p:sldId id="282" r:id="rId12"/>
    <p:sldId id="283" r:id="rId13"/>
    <p:sldId id="284" r:id="rId14"/>
    <p:sldId id="285" r:id="rId15"/>
    <p:sldId id="286" r:id="rId16"/>
    <p:sldId id="287" r:id="rId17"/>
    <p:sldId id="272" r:id="rId18"/>
    <p:sldId id="259" r:id="rId19"/>
    <p:sldId id="288" r:id="rId20"/>
    <p:sldId id="289" r:id="rId21"/>
    <p:sldId id="290" r:id="rId22"/>
    <p:sldId id="291" r:id="rId23"/>
    <p:sldId id="292" r:id="rId24"/>
    <p:sldId id="293" r:id="rId25"/>
    <p:sldId id="294" r:id="rId26"/>
    <p:sldId id="295" r:id="rId27"/>
    <p:sldId id="296" r:id="rId28"/>
    <p:sldId id="297" r:id="rId29"/>
    <p:sldId id="298" r:id="rId30"/>
    <p:sldId id="299" r:id="rId31"/>
    <p:sldId id="300" r:id="rId32"/>
    <p:sldId id="301" r:id="rId33"/>
    <p:sldId id="302" r:id="rId34"/>
    <p:sldId id="303" r:id="rId35"/>
    <p:sldId id="304" r:id="rId36"/>
    <p:sldId id="305" r:id="rId37"/>
    <p:sldId id="306" r:id="rId38"/>
    <p:sldId id="307" r:id="rId39"/>
    <p:sldId id="308" r:id="rId40"/>
    <p:sldId id="309" r:id="rId41"/>
  </p:sldIdLst>
  <p:sldSz cx="12192000" cy="6858000"/>
  <p:notesSz cx="6858000" cy="9144000"/>
  <p:defaultTextStyle>
    <a:defPPr>
      <a:defRPr lang="el-G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4" autoAdjust="0"/>
    <p:restoredTop sz="94660"/>
  </p:normalViewPr>
  <p:slideViewPr>
    <p:cSldViewPr snapToGrid="0">
      <p:cViewPr varScale="1">
        <p:scale>
          <a:sx n="98" d="100"/>
          <a:sy n="98" d="100"/>
        </p:scale>
        <p:origin x="102" y="3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3891B-A26F-4C97-917B-5E5223CEEB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35933F-AF0F-49E3-9E45-5391C918BA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l-G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3B3D63-9068-47DC-95B8-FCA665B128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3A82C-1579-474C-9620-BB4227A0D006}" type="datetimeFigureOut">
              <a:rPr lang="el-GR" smtClean="0"/>
              <a:t>27/1/2023</a:t>
            </a:fld>
            <a:endParaRPr lang="el-G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93CD0E-3E7D-451C-BCC5-2E3E9D742C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E26C15-EFC8-4D26-ABB8-48EFBCB174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A5062-AC65-43FC-A82A-C0DF7F748CF1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9291593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B77EB9-2BB2-4A30-B50A-8915B75372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E9CA048-D23B-45C8-84EA-71C739B50E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063263-707B-4251-897E-52A3E7104C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3A82C-1579-474C-9620-BB4227A0D006}" type="datetimeFigureOut">
              <a:rPr lang="el-GR" smtClean="0"/>
              <a:t>27/1/2023</a:t>
            </a:fld>
            <a:endParaRPr lang="el-G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FBD182-E423-4785-8F67-5DB122BD3A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647100-1312-4069-8396-BDB28A766A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A5062-AC65-43FC-A82A-C0DF7F748CF1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8432006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4AC775A-4379-423C-B4BD-33DDA4D69BF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C262E49-307C-4BF3-B52D-762DA87B25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250FAD-8461-4271-B3DC-5D83825AE0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3A82C-1579-474C-9620-BB4227A0D006}" type="datetimeFigureOut">
              <a:rPr lang="el-GR" smtClean="0"/>
              <a:t>27/1/2023</a:t>
            </a:fld>
            <a:endParaRPr lang="el-G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86260F-389D-460B-A519-587CAE81B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3871C9-B87F-4BBB-959E-3B62985B2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A5062-AC65-43FC-A82A-C0DF7F748CF1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7274606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515CA-5DCE-4832-A33B-01E4B8290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E541D1-CD6D-4E77-9A55-B75EFD9A60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1D98C3-49B1-46E0-8B21-E6252B292B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3A82C-1579-474C-9620-BB4227A0D006}" type="datetimeFigureOut">
              <a:rPr lang="el-GR" smtClean="0"/>
              <a:t>27/1/2023</a:t>
            </a:fld>
            <a:endParaRPr lang="el-G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B421AE-3CAD-4566-94F3-CFEE9DC68C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49EF5C-9D63-491B-97C5-8DC8462C8A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A5062-AC65-43FC-A82A-C0DF7F748CF1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3046754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D5E3D-633B-4ECC-86A4-3B716E3306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E76599-DA15-450C-8FB7-01D5E98C20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055B76-F640-4845-868A-A299F60CC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3A82C-1579-474C-9620-BB4227A0D006}" type="datetimeFigureOut">
              <a:rPr lang="el-GR" smtClean="0"/>
              <a:t>27/1/2023</a:t>
            </a:fld>
            <a:endParaRPr lang="el-G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217830-C4A7-47C2-A88A-6BF753F1D9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0C2ADF-B892-4727-B32D-44A2071D0C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A5062-AC65-43FC-A82A-C0DF7F748CF1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328145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52C256-BE56-453A-BAAB-8A7614631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21B1AE-2FDC-447F-A539-7A6BCE7CD0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95EB8A-361B-45FE-A8CE-F403765092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A73BDF-3F7A-41D1-AB7C-23C885A15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3A82C-1579-474C-9620-BB4227A0D006}" type="datetimeFigureOut">
              <a:rPr lang="el-GR" smtClean="0"/>
              <a:t>27/1/2023</a:t>
            </a:fld>
            <a:endParaRPr lang="el-G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ACE48D-F8D8-4EFE-8375-830EE85CCC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5C427A-4D87-4742-ADD0-829A9F7BDC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A5062-AC65-43FC-A82A-C0DF7F748CF1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6491486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4D55B-6E9E-4D99-9EF5-B5C1F99E3A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4AB8F8-7FFF-46DB-BF95-250B21C42F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C31068-18B0-4A8E-8667-EB7E8EAEB4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B1429FE-F1A4-4BE6-9BE9-C8BC9608F8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05FED43-EC95-470B-912F-C327C41B36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E317D7F-0848-4E4E-9569-36E32C6E8F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3A82C-1579-474C-9620-BB4227A0D006}" type="datetimeFigureOut">
              <a:rPr lang="el-GR" smtClean="0"/>
              <a:t>27/1/2023</a:t>
            </a:fld>
            <a:endParaRPr lang="el-G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50E13B2-6110-4959-ABCE-119EDB8586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B9A51D8-4085-4A26-A530-C78C2421E6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A5062-AC65-43FC-A82A-C0DF7F748CF1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1877492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727E28-F7A9-4CFD-8951-42CD3AEC6E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CFF461B-3D44-4387-8305-AEE7009388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3A82C-1579-474C-9620-BB4227A0D006}" type="datetimeFigureOut">
              <a:rPr lang="el-GR" smtClean="0"/>
              <a:t>27/1/2023</a:t>
            </a:fld>
            <a:endParaRPr lang="el-G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8E71A0-D35D-4F64-9623-3E5CDCAF4A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78915C-CAE5-4762-B76E-02AE01426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A5062-AC65-43FC-A82A-C0DF7F748CF1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5844852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764483C-F036-4571-8471-149F93C3E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3A82C-1579-474C-9620-BB4227A0D006}" type="datetimeFigureOut">
              <a:rPr lang="el-GR" smtClean="0"/>
              <a:t>27/1/2023</a:t>
            </a:fld>
            <a:endParaRPr lang="el-G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FB85445-2335-402F-9516-E76E88C35B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21524E-C5C7-4418-9054-DCDF8245A4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A5062-AC65-43FC-A82A-C0DF7F748CF1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41255173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8A8260-8A33-42CE-A5C8-F0D61583B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CB3D5A-1CA5-4F0D-AAD2-92DBE3E7F8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7365AC-0084-4272-98BD-41BC53CC61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E67472-FA5E-4B2C-B24D-24D8AD1F4E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3A82C-1579-474C-9620-BB4227A0D006}" type="datetimeFigureOut">
              <a:rPr lang="el-GR" smtClean="0"/>
              <a:t>27/1/2023</a:t>
            </a:fld>
            <a:endParaRPr lang="el-G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842E3A-9597-4702-A373-4FFED233D8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6D7711-8EC1-4067-A69E-9DE58AEBEA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A5062-AC65-43FC-A82A-C0DF7F748CF1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6812748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53F3B-2AE2-4643-8749-B89B708B64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B10F2F-0774-4DB3-8149-FB8C7CE3170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l-G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C01427-22C6-4C43-BBBA-60F660B56B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0E7812-8FD3-42D7-9DEB-5B46D31882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3A82C-1579-474C-9620-BB4227A0D006}" type="datetimeFigureOut">
              <a:rPr lang="el-GR" smtClean="0"/>
              <a:t>27/1/2023</a:t>
            </a:fld>
            <a:endParaRPr lang="el-G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ABDE23-0521-4D91-B77D-36E8803251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04B52A-88FA-4334-8281-D305FFA1F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A5062-AC65-43FC-A82A-C0DF7F748CF1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6272147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045C99-75D4-4AA3-8C41-78B7406EE0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3ABC7E-CAD4-4F53-8ED8-DE25CFA52C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BCC8DA-30A2-44D4-A911-82DFF5ECDFF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D3A82C-1579-474C-9620-BB4227A0D006}" type="datetimeFigureOut">
              <a:rPr lang="el-GR" smtClean="0"/>
              <a:t>27/1/2023</a:t>
            </a:fld>
            <a:endParaRPr lang="el-G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5C249E-5B19-4E9B-8F4B-C2F2EDCC74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l-G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DB90EB-4DC2-4AB1-803C-AC9ED83178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3A5062-AC65-43FC-A82A-C0DF7F748CF1}" type="slidenum">
              <a:rPr lang="el-GR" smtClean="0"/>
              <a:t>‹#›</a:t>
            </a:fld>
            <a:endParaRPr lang="el-GR"/>
          </a:p>
        </p:txBody>
      </p:sp>
      <p:sp>
        <p:nvSpPr>
          <p:cNvPr id="7" name="MSIPCMContentMarking" descr="{&quot;HashCode&quot;:-1699574231,&quot;Placement&quot;:&quot;Footer&quot;,&quot;Top&quot;:523.380066,&quot;Left&quot;:0.0,&quot;SlideWidth&quot;:960,&quot;SlideHeight&quot;:540}">
            <a:extLst>
              <a:ext uri="{FF2B5EF4-FFF2-40B4-BE49-F238E27FC236}">
                <a16:creationId xmlns:a16="http://schemas.microsoft.com/office/drawing/2014/main" id="{A2BCC68F-C1E8-4F7D-9725-BF782577039D}"/>
              </a:ext>
            </a:extLst>
          </p:cNvPr>
          <p:cNvSpPr txBox="1"/>
          <p:nvPr userDrawn="1"/>
        </p:nvSpPr>
        <p:spPr>
          <a:xfrm>
            <a:off x="0" y="6646927"/>
            <a:ext cx="619703" cy="211073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US" sz="700">
                <a:solidFill>
                  <a:srgbClr val="000000"/>
                </a:solidFill>
                <a:latin typeface="Calibri" panose="020F0502020204030204" pitchFamily="34" charset="0"/>
              </a:rPr>
              <a:t>C2 General</a:t>
            </a:r>
            <a:endParaRPr lang="el-GR" sz="70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5921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l-G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705145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295642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062938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648564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392568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252116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223200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897485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1C433DB3-28E7-4FE1-893C-10FD6F1149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750"/>
            <a:ext cx="12192000" cy="65405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F29AC28-AC67-48D4-A2A1-8491093ED06F}"/>
              </a:ext>
            </a:extLst>
          </p:cNvPr>
          <p:cNvSpPr/>
          <p:nvPr/>
        </p:nvSpPr>
        <p:spPr>
          <a:xfrm>
            <a:off x="1972177" y="1084082"/>
            <a:ext cx="6898446" cy="3280169"/>
          </a:xfrm>
          <a:prstGeom prst="rect">
            <a:avLst/>
          </a:prstGeom>
          <a:solidFill>
            <a:schemeClr val="accent1">
              <a:alpha val="32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1240731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FFD14069-BF68-4622-86EE-CE16D86A34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1450"/>
            <a:ext cx="12192000" cy="65151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F16E70B-BBF4-408D-9595-A576085170AD}"/>
              </a:ext>
            </a:extLst>
          </p:cNvPr>
          <p:cNvSpPr/>
          <p:nvPr/>
        </p:nvSpPr>
        <p:spPr>
          <a:xfrm>
            <a:off x="1972177" y="2714921"/>
            <a:ext cx="6898446" cy="565607"/>
          </a:xfrm>
          <a:prstGeom prst="rect">
            <a:avLst/>
          </a:prstGeom>
          <a:solidFill>
            <a:schemeClr val="accent1">
              <a:alpha val="32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9257136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606385A3-2129-4096-96E1-1AFAA637CF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2400"/>
            <a:ext cx="12192000" cy="65532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F16E70B-BBF4-408D-9595-A576085170AD}"/>
              </a:ext>
            </a:extLst>
          </p:cNvPr>
          <p:cNvSpPr/>
          <p:nvPr/>
        </p:nvSpPr>
        <p:spPr>
          <a:xfrm>
            <a:off x="1972177" y="2714921"/>
            <a:ext cx="6898446" cy="565607"/>
          </a:xfrm>
          <a:prstGeom prst="rect">
            <a:avLst/>
          </a:prstGeom>
          <a:solidFill>
            <a:schemeClr val="accent1">
              <a:alpha val="32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1142133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36791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E7ACB2E6-040F-4B50-B711-3BEE8D053A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5575"/>
            <a:ext cx="12192000" cy="654685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F16E70B-BBF4-408D-9595-A576085170AD}"/>
              </a:ext>
            </a:extLst>
          </p:cNvPr>
          <p:cNvSpPr/>
          <p:nvPr/>
        </p:nvSpPr>
        <p:spPr>
          <a:xfrm>
            <a:off x="1972177" y="2714921"/>
            <a:ext cx="6898446" cy="565607"/>
          </a:xfrm>
          <a:prstGeom prst="rect">
            <a:avLst/>
          </a:prstGeom>
          <a:solidFill>
            <a:schemeClr val="accent1">
              <a:alpha val="32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1452112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22474802-614B-4E5C-9F72-308F4DC1B7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8275"/>
            <a:ext cx="12192000" cy="652145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F16E70B-BBF4-408D-9595-A576085170AD}"/>
              </a:ext>
            </a:extLst>
          </p:cNvPr>
          <p:cNvSpPr/>
          <p:nvPr/>
        </p:nvSpPr>
        <p:spPr>
          <a:xfrm>
            <a:off x="1972177" y="2714921"/>
            <a:ext cx="6898446" cy="565607"/>
          </a:xfrm>
          <a:prstGeom prst="rect">
            <a:avLst/>
          </a:prstGeom>
          <a:solidFill>
            <a:schemeClr val="accent1">
              <a:alpha val="32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5388283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88C5AD23-7D8C-44E7-8836-9F7B50243F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8275"/>
            <a:ext cx="12192000" cy="652145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F16E70B-BBF4-408D-9595-A576085170AD}"/>
              </a:ext>
            </a:extLst>
          </p:cNvPr>
          <p:cNvSpPr/>
          <p:nvPr/>
        </p:nvSpPr>
        <p:spPr>
          <a:xfrm>
            <a:off x="1972177" y="2714921"/>
            <a:ext cx="6898446" cy="565607"/>
          </a:xfrm>
          <a:prstGeom prst="rect">
            <a:avLst/>
          </a:prstGeom>
          <a:solidFill>
            <a:schemeClr val="accent1">
              <a:alpha val="32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936465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mputer screen capture&#10;&#10;Description automatically generated with medium confidence">
            <a:extLst>
              <a:ext uri="{FF2B5EF4-FFF2-40B4-BE49-F238E27FC236}">
                <a16:creationId xmlns:a16="http://schemas.microsoft.com/office/drawing/2014/main" id="{43176086-C343-4FC0-B61A-DF6DB078C5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750"/>
            <a:ext cx="12192000" cy="65405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F16E70B-BBF4-408D-9595-A576085170AD}"/>
              </a:ext>
            </a:extLst>
          </p:cNvPr>
          <p:cNvSpPr/>
          <p:nvPr/>
        </p:nvSpPr>
        <p:spPr>
          <a:xfrm>
            <a:off x="1972177" y="3572759"/>
            <a:ext cx="6898446" cy="2620651"/>
          </a:xfrm>
          <a:prstGeom prst="rect">
            <a:avLst/>
          </a:prstGeom>
          <a:solidFill>
            <a:schemeClr val="accent1">
              <a:alpha val="32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1495402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4C89ED89-027E-47B1-99FF-D0D082EB26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4625"/>
            <a:ext cx="12192000" cy="650875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F16E70B-BBF4-408D-9595-A576085170AD}"/>
              </a:ext>
            </a:extLst>
          </p:cNvPr>
          <p:cNvSpPr/>
          <p:nvPr/>
        </p:nvSpPr>
        <p:spPr>
          <a:xfrm>
            <a:off x="1972177" y="3091992"/>
            <a:ext cx="6898446" cy="735290"/>
          </a:xfrm>
          <a:prstGeom prst="rect">
            <a:avLst/>
          </a:prstGeom>
          <a:solidFill>
            <a:schemeClr val="accent1">
              <a:alpha val="32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6212704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C132462D-73DC-4416-8826-E3E740318A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5100"/>
            <a:ext cx="12192000" cy="65278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F16E70B-BBF4-408D-9595-A576085170AD}"/>
              </a:ext>
            </a:extLst>
          </p:cNvPr>
          <p:cNvSpPr/>
          <p:nvPr/>
        </p:nvSpPr>
        <p:spPr>
          <a:xfrm>
            <a:off x="1972177" y="3242821"/>
            <a:ext cx="6898446" cy="603315"/>
          </a:xfrm>
          <a:prstGeom prst="rect">
            <a:avLst/>
          </a:prstGeom>
          <a:solidFill>
            <a:schemeClr val="accent1">
              <a:alpha val="32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217969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CB43510D-FB74-4A62-BA62-D0372DD2E4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5100"/>
            <a:ext cx="12192000" cy="65278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F16E70B-BBF4-408D-9595-A576085170AD}"/>
              </a:ext>
            </a:extLst>
          </p:cNvPr>
          <p:cNvSpPr/>
          <p:nvPr/>
        </p:nvSpPr>
        <p:spPr>
          <a:xfrm>
            <a:off x="1972177" y="3242821"/>
            <a:ext cx="6898446" cy="565608"/>
          </a:xfrm>
          <a:prstGeom prst="rect">
            <a:avLst/>
          </a:prstGeom>
          <a:solidFill>
            <a:schemeClr val="accent1">
              <a:alpha val="32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2527978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5505ED7E-24EA-46E6-9C0C-501C95D787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1450"/>
            <a:ext cx="12192000" cy="65151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F16E70B-BBF4-408D-9595-A576085170AD}"/>
              </a:ext>
            </a:extLst>
          </p:cNvPr>
          <p:cNvSpPr/>
          <p:nvPr/>
        </p:nvSpPr>
        <p:spPr>
          <a:xfrm>
            <a:off x="1972177" y="3233394"/>
            <a:ext cx="6898446" cy="612742"/>
          </a:xfrm>
          <a:prstGeom prst="rect">
            <a:avLst/>
          </a:prstGeom>
          <a:solidFill>
            <a:schemeClr val="accent1">
              <a:alpha val="32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2170417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80849492-1290-4BE9-B86D-20AE9983D8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750"/>
            <a:ext cx="12192000" cy="65405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F16E70B-BBF4-408D-9595-A576085170AD}"/>
              </a:ext>
            </a:extLst>
          </p:cNvPr>
          <p:cNvSpPr/>
          <p:nvPr/>
        </p:nvSpPr>
        <p:spPr>
          <a:xfrm>
            <a:off x="1972177" y="2903456"/>
            <a:ext cx="6898446" cy="829558"/>
          </a:xfrm>
          <a:prstGeom prst="rect">
            <a:avLst/>
          </a:prstGeom>
          <a:solidFill>
            <a:schemeClr val="accent1">
              <a:alpha val="32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5910853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45317BB5-F1B2-4BE5-8AA6-A4F1E40779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1925"/>
            <a:ext cx="12192000" cy="653415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F16E70B-BBF4-408D-9595-A576085170AD}"/>
              </a:ext>
            </a:extLst>
          </p:cNvPr>
          <p:cNvSpPr/>
          <p:nvPr/>
        </p:nvSpPr>
        <p:spPr>
          <a:xfrm>
            <a:off x="1972177" y="2856322"/>
            <a:ext cx="6898446" cy="895546"/>
          </a:xfrm>
          <a:prstGeom prst="rect">
            <a:avLst/>
          </a:prstGeom>
          <a:solidFill>
            <a:schemeClr val="accent1">
              <a:alpha val="32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1276018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486701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EBF35193-790B-477F-AFE4-85649FB13C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5575"/>
            <a:ext cx="12192000" cy="654685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F16E70B-BBF4-408D-9595-A576085170AD}"/>
              </a:ext>
            </a:extLst>
          </p:cNvPr>
          <p:cNvSpPr/>
          <p:nvPr/>
        </p:nvSpPr>
        <p:spPr>
          <a:xfrm>
            <a:off x="1972177" y="2714921"/>
            <a:ext cx="6898446" cy="999240"/>
          </a:xfrm>
          <a:prstGeom prst="rect">
            <a:avLst/>
          </a:prstGeom>
          <a:solidFill>
            <a:schemeClr val="accent1">
              <a:alpha val="32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4391109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0FD76895-0D77-41A6-A095-55286B65E7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1450"/>
            <a:ext cx="12192000" cy="65151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F16E70B-BBF4-408D-9595-A576085170AD}"/>
              </a:ext>
            </a:extLst>
          </p:cNvPr>
          <p:cNvSpPr/>
          <p:nvPr/>
        </p:nvSpPr>
        <p:spPr>
          <a:xfrm>
            <a:off x="1972177" y="2884601"/>
            <a:ext cx="6898446" cy="810705"/>
          </a:xfrm>
          <a:prstGeom prst="rect">
            <a:avLst/>
          </a:prstGeom>
          <a:solidFill>
            <a:schemeClr val="accent1">
              <a:alpha val="32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3322949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047056B5-6D75-40B9-ADFB-41D40C6069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8275"/>
            <a:ext cx="12192000" cy="652145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F16E70B-BBF4-408D-9595-A576085170AD}"/>
              </a:ext>
            </a:extLst>
          </p:cNvPr>
          <p:cNvSpPr/>
          <p:nvPr/>
        </p:nvSpPr>
        <p:spPr>
          <a:xfrm>
            <a:off x="1972177" y="2007909"/>
            <a:ext cx="6898446" cy="433633"/>
          </a:xfrm>
          <a:prstGeom prst="rect">
            <a:avLst/>
          </a:prstGeom>
          <a:solidFill>
            <a:schemeClr val="accent1">
              <a:alpha val="32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A32E7E2-D4C8-4C12-ACDE-C91EEB1D5F11}"/>
              </a:ext>
            </a:extLst>
          </p:cNvPr>
          <p:cNvSpPr/>
          <p:nvPr/>
        </p:nvSpPr>
        <p:spPr>
          <a:xfrm>
            <a:off x="1973745" y="5110900"/>
            <a:ext cx="6898446" cy="1148498"/>
          </a:xfrm>
          <a:prstGeom prst="rect">
            <a:avLst/>
          </a:prstGeom>
          <a:solidFill>
            <a:schemeClr val="accent1">
              <a:alpha val="32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0631202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71596712-1075-4E4C-B7D6-51607D0A52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0975"/>
            <a:ext cx="12192000" cy="649605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F16E70B-BBF4-408D-9595-A576085170AD}"/>
              </a:ext>
            </a:extLst>
          </p:cNvPr>
          <p:cNvSpPr/>
          <p:nvPr/>
        </p:nvSpPr>
        <p:spPr>
          <a:xfrm>
            <a:off x="1972177" y="989815"/>
            <a:ext cx="7416920" cy="820131"/>
          </a:xfrm>
          <a:prstGeom prst="rect">
            <a:avLst/>
          </a:prstGeom>
          <a:solidFill>
            <a:schemeClr val="accent1">
              <a:alpha val="32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0832281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60935E65-4D85-4408-9A0E-5C039E1A9F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8378"/>
            <a:ext cx="12192000" cy="662124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F16E70B-BBF4-408D-9595-A576085170AD}"/>
              </a:ext>
            </a:extLst>
          </p:cNvPr>
          <p:cNvSpPr/>
          <p:nvPr/>
        </p:nvSpPr>
        <p:spPr>
          <a:xfrm>
            <a:off x="1998303" y="3105998"/>
            <a:ext cx="6187754" cy="1169911"/>
          </a:xfrm>
          <a:prstGeom prst="rect">
            <a:avLst/>
          </a:prstGeom>
          <a:solidFill>
            <a:schemeClr val="accent1">
              <a:alpha val="32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DFFB356-732F-43CA-97F6-652E68AE4F45}"/>
              </a:ext>
            </a:extLst>
          </p:cNvPr>
          <p:cNvSpPr/>
          <p:nvPr/>
        </p:nvSpPr>
        <p:spPr>
          <a:xfrm>
            <a:off x="8842443" y="1132114"/>
            <a:ext cx="3253763" cy="1367246"/>
          </a:xfrm>
          <a:prstGeom prst="roundRect">
            <a:avLst/>
          </a:prstGeom>
          <a:solidFill>
            <a:srgbClr val="FFFF00">
              <a:alpha val="8000"/>
            </a:srgbClr>
          </a:solidFill>
          <a:ln w="98425">
            <a:solidFill>
              <a:srgbClr val="FFC000">
                <a:alpha val="56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E3DC4C6-4394-4FF0-B443-40C8FF8E622C}"/>
              </a:ext>
            </a:extLst>
          </p:cNvPr>
          <p:cNvSpPr/>
          <p:nvPr/>
        </p:nvSpPr>
        <p:spPr>
          <a:xfrm>
            <a:off x="95794" y="1896707"/>
            <a:ext cx="1421721" cy="515753"/>
          </a:xfrm>
          <a:prstGeom prst="roundRect">
            <a:avLst/>
          </a:prstGeom>
          <a:solidFill>
            <a:srgbClr val="FFFF00">
              <a:alpha val="8000"/>
            </a:srgbClr>
          </a:solidFill>
          <a:ln w="98425">
            <a:solidFill>
              <a:srgbClr val="FFC000">
                <a:alpha val="42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6705849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omputer screen capture&#10;&#10;Description automatically generated with medium confidence">
            <a:extLst>
              <a:ext uri="{FF2B5EF4-FFF2-40B4-BE49-F238E27FC236}">
                <a16:creationId xmlns:a16="http://schemas.microsoft.com/office/drawing/2014/main" id="{1449E922-6CDF-4230-AE3D-DC5B5B55C6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4875"/>
            <a:ext cx="12192000" cy="652825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F16E70B-BBF4-408D-9595-A576085170AD}"/>
              </a:ext>
            </a:extLst>
          </p:cNvPr>
          <p:cNvSpPr/>
          <p:nvPr/>
        </p:nvSpPr>
        <p:spPr>
          <a:xfrm>
            <a:off x="2024428" y="1698172"/>
            <a:ext cx="6187754" cy="339634"/>
          </a:xfrm>
          <a:prstGeom prst="rect">
            <a:avLst/>
          </a:prstGeom>
          <a:solidFill>
            <a:schemeClr val="accent1">
              <a:alpha val="32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4226FED-FF16-491D-88B1-0FD6C8EB7CBD}"/>
              </a:ext>
            </a:extLst>
          </p:cNvPr>
          <p:cNvSpPr/>
          <p:nvPr/>
        </p:nvSpPr>
        <p:spPr>
          <a:xfrm>
            <a:off x="2028778" y="3762102"/>
            <a:ext cx="6187754" cy="748937"/>
          </a:xfrm>
          <a:prstGeom prst="rect">
            <a:avLst/>
          </a:prstGeom>
          <a:solidFill>
            <a:schemeClr val="accent1">
              <a:alpha val="32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6650BCB-1440-4BB0-A974-E1F2B1D6CB1E}"/>
              </a:ext>
            </a:extLst>
          </p:cNvPr>
          <p:cNvSpPr/>
          <p:nvPr/>
        </p:nvSpPr>
        <p:spPr>
          <a:xfrm>
            <a:off x="8842443" y="1132114"/>
            <a:ext cx="3253763" cy="1367246"/>
          </a:xfrm>
          <a:prstGeom prst="roundRect">
            <a:avLst/>
          </a:prstGeom>
          <a:solidFill>
            <a:srgbClr val="FFFF00">
              <a:alpha val="8000"/>
            </a:srgbClr>
          </a:solidFill>
          <a:ln w="98425">
            <a:solidFill>
              <a:srgbClr val="FFC000">
                <a:alpha val="56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792EB74-ED64-40E9-9424-B9E789438B48}"/>
              </a:ext>
            </a:extLst>
          </p:cNvPr>
          <p:cNvSpPr/>
          <p:nvPr/>
        </p:nvSpPr>
        <p:spPr>
          <a:xfrm>
            <a:off x="95794" y="1935804"/>
            <a:ext cx="1421721" cy="418290"/>
          </a:xfrm>
          <a:prstGeom prst="roundRect">
            <a:avLst/>
          </a:prstGeom>
          <a:solidFill>
            <a:srgbClr val="FFFF00">
              <a:alpha val="8000"/>
            </a:srgbClr>
          </a:solidFill>
          <a:ln w="98425">
            <a:solidFill>
              <a:srgbClr val="FFC000">
                <a:alpha val="42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0831491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mputer screen capture&#10;&#10;Description automatically generated with medium confidence">
            <a:extLst>
              <a:ext uri="{FF2B5EF4-FFF2-40B4-BE49-F238E27FC236}">
                <a16:creationId xmlns:a16="http://schemas.microsoft.com/office/drawing/2014/main" id="{1959A96B-EB6F-4872-8C47-D55B45C948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0452"/>
            <a:ext cx="12192000" cy="655709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4226FED-FF16-491D-88B1-0FD6C8EB7CBD}"/>
              </a:ext>
            </a:extLst>
          </p:cNvPr>
          <p:cNvSpPr/>
          <p:nvPr/>
        </p:nvSpPr>
        <p:spPr>
          <a:xfrm>
            <a:off x="2028778" y="3723190"/>
            <a:ext cx="6187754" cy="748937"/>
          </a:xfrm>
          <a:prstGeom prst="rect">
            <a:avLst/>
          </a:prstGeom>
          <a:solidFill>
            <a:schemeClr val="accent1">
              <a:alpha val="32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6650BCB-1440-4BB0-A974-E1F2B1D6CB1E}"/>
              </a:ext>
            </a:extLst>
          </p:cNvPr>
          <p:cNvSpPr/>
          <p:nvPr/>
        </p:nvSpPr>
        <p:spPr>
          <a:xfrm>
            <a:off x="8842443" y="1132114"/>
            <a:ext cx="3253763" cy="1367246"/>
          </a:xfrm>
          <a:prstGeom prst="roundRect">
            <a:avLst/>
          </a:prstGeom>
          <a:solidFill>
            <a:srgbClr val="FFFF00">
              <a:alpha val="8000"/>
            </a:srgbClr>
          </a:solidFill>
          <a:ln w="98425">
            <a:solidFill>
              <a:srgbClr val="FFC000">
                <a:alpha val="56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792EB74-ED64-40E9-9424-B9E789438B48}"/>
              </a:ext>
            </a:extLst>
          </p:cNvPr>
          <p:cNvSpPr/>
          <p:nvPr/>
        </p:nvSpPr>
        <p:spPr>
          <a:xfrm>
            <a:off x="95794" y="1906620"/>
            <a:ext cx="1421721" cy="102002"/>
          </a:xfrm>
          <a:prstGeom prst="roundRect">
            <a:avLst/>
          </a:prstGeom>
          <a:solidFill>
            <a:srgbClr val="FFFF00">
              <a:alpha val="8000"/>
            </a:srgbClr>
          </a:solidFill>
          <a:ln w="98425">
            <a:solidFill>
              <a:srgbClr val="FFC000">
                <a:alpha val="42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22965677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2AD6A76F-5ADA-46BE-96CD-BC9B4F34F5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9992"/>
            <a:ext cx="12192000" cy="653801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4226FED-FF16-491D-88B1-0FD6C8EB7CBD}"/>
              </a:ext>
            </a:extLst>
          </p:cNvPr>
          <p:cNvSpPr/>
          <p:nvPr/>
        </p:nvSpPr>
        <p:spPr>
          <a:xfrm>
            <a:off x="2028778" y="3959157"/>
            <a:ext cx="6187754" cy="512970"/>
          </a:xfrm>
          <a:prstGeom prst="rect">
            <a:avLst/>
          </a:prstGeom>
          <a:solidFill>
            <a:schemeClr val="accent1">
              <a:alpha val="32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6650BCB-1440-4BB0-A974-E1F2B1D6CB1E}"/>
              </a:ext>
            </a:extLst>
          </p:cNvPr>
          <p:cNvSpPr/>
          <p:nvPr/>
        </p:nvSpPr>
        <p:spPr>
          <a:xfrm>
            <a:off x="8842443" y="1132114"/>
            <a:ext cx="3253763" cy="1367246"/>
          </a:xfrm>
          <a:prstGeom prst="roundRect">
            <a:avLst/>
          </a:prstGeom>
          <a:solidFill>
            <a:srgbClr val="FFFF00">
              <a:alpha val="8000"/>
            </a:srgbClr>
          </a:solidFill>
          <a:ln w="98425">
            <a:solidFill>
              <a:srgbClr val="FFC000">
                <a:alpha val="56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792EB74-ED64-40E9-9424-B9E789438B48}"/>
              </a:ext>
            </a:extLst>
          </p:cNvPr>
          <p:cNvSpPr/>
          <p:nvPr/>
        </p:nvSpPr>
        <p:spPr>
          <a:xfrm>
            <a:off x="95794" y="1906620"/>
            <a:ext cx="1421721" cy="102002"/>
          </a:xfrm>
          <a:prstGeom prst="roundRect">
            <a:avLst/>
          </a:prstGeom>
          <a:solidFill>
            <a:srgbClr val="FFFF00">
              <a:alpha val="8000"/>
            </a:srgbClr>
          </a:solidFill>
          <a:ln w="98425">
            <a:solidFill>
              <a:srgbClr val="FFC000">
                <a:alpha val="42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29394911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mputer screen capture&#10;&#10;Description automatically generated with medium confidence">
            <a:extLst>
              <a:ext uri="{FF2B5EF4-FFF2-40B4-BE49-F238E27FC236}">
                <a16:creationId xmlns:a16="http://schemas.microsoft.com/office/drawing/2014/main" id="{7CE03295-2124-417F-8A9B-D2A7D3642C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532"/>
            <a:ext cx="12192000" cy="651893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4226FED-FF16-491D-88B1-0FD6C8EB7CBD}"/>
              </a:ext>
            </a:extLst>
          </p:cNvPr>
          <p:cNvSpPr/>
          <p:nvPr/>
        </p:nvSpPr>
        <p:spPr>
          <a:xfrm>
            <a:off x="2028778" y="3959157"/>
            <a:ext cx="6187754" cy="512970"/>
          </a:xfrm>
          <a:prstGeom prst="rect">
            <a:avLst/>
          </a:prstGeom>
          <a:solidFill>
            <a:schemeClr val="accent1">
              <a:alpha val="32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6650BCB-1440-4BB0-A974-E1F2B1D6CB1E}"/>
              </a:ext>
            </a:extLst>
          </p:cNvPr>
          <p:cNvSpPr/>
          <p:nvPr/>
        </p:nvSpPr>
        <p:spPr>
          <a:xfrm>
            <a:off x="8842443" y="1132114"/>
            <a:ext cx="3253763" cy="1367246"/>
          </a:xfrm>
          <a:prstGeom prst="roundRect">
            <a:avLst/>
          </a:prstGeom>
          <a:solidFill>
            <a:srgbClr val="FFFF00">
              <a:alpha val="8000"/>
            </a:srgbClr>
          </a:solidFill>
          <a:ln w="98425">
            <a:solidFill>
              <a:srgbClr val="FFC000">
                <a:alpha val="56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792EB74-ED64-40E9-9424-B9E789438B48}"/>
              </a:ext>
            </a:extLst>
          </p:cNvPr>
          <p:cNvSpPr/>
          <p:nvPr/>
        </p:nvSpPr>
        <p:spPr>
          <a:xfrm>
            <a:off x="95794" y="1906620"/>
            <a:ext cx="1421721" cy="102002"/>
          </a:xfrm>
          <a:prstGeom prst="roundRect">
            <a:avLst/>
          </a:prstGeom>
          <a:solidFill>
            <a:srgbClr val="FFFF00">
              <a:alpha val="8000"/>
            </a:srgbClr>
          </a:solidFill>
          <a:ln w="98425">
            <a:solidFill>
              <a:srgbClr val="FFC000">
                <a:alpha val="42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83891039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1A966BBA-9697-4C3E-A0DC-7475E8F819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7375"/>
            <a:ext cx="12192000" cy="650324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4226FED-FF16-491D-88B1-0FD6C8EB7CBD}"/>
              </a:ext>
            </a:extLst>
          </p:cNvPr>
          <p:cNvSpPr/>
          <p:nvPr/>
        </p:nvSpPr>
        <p:spPr>
          <a:xfrm>
            <a:off x="2028778" y="3745149"/>
            <a:ext cx="6187754" cy="726978"/>
          </a:xfrm>
          <a:prstGeom prst="rect">
            <a:avLst/>
          </a:prstGeom>
          <a:solidFill>
            <a:schemeClr val="accent1">
              <a:alpha val="32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6650BCB-1440-4BB0-A974-E1F2B1D6CB1E}"/>
              </a:ext>
            </a:extLst>
          </p:cNvPr>
          <p:cNvSpPr/>
          <p:nvPr/>
        </p:nvSpPr>
        <p:spPr>
          <a:xfrm>
            <a:off x="8842443" y="1132114"/>
            <a:ext cx="3253763" cy="1367246"/>
          </a:xfrm>
          <a:prstGeom prst="roundRect">
            <a:avLst/>
          </a:prstGeom>
          <a:solidFill>
            <a:srgbClr val="FFFF00">
              <a:alpha val="8000"/>
            </a:srgbClr>
          </a:solidFill>
          <a:ln w="98425">
            <a:solidFill>
              <a:srgbClr val="FFC000">
                <a:alpha val="56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792EB74-ED64-40E9-9424-B9E789438B48}"/>
              </a:ext>
            </a:extLst>
          </p:cNvPr>
          <p:cNvSpPr/>
          <p:nvPr/>
        </p:nvSpPr>
        <p:spPr>
          <a:xfrm>
            <a:off x="95794" y="1906620"/>
            <a:ext cx="1421721" cy="102002"/>
          </a:xfrm>
          <a:prstGeom prst="roundRect">
            <a:avLst/>
          </a:prstGeom>
          <a:solidFill>
            <a:srgbClr val="FFFF00">
              <a:alpha val="8000"/>
            </a:srgbClr>
          </a:solidFill>
          <a:ln w="98425">
            <a:solidFill>
              <a:srgbClr val="FFC000">
                <a:alpha val="42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6414028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7124526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03936285-E512-4934-8F54-E909830665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3172"/>
            <a:ext cx="12192000" cy="653165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4226FED-FF16-491D-88B1-0FD6C8EB7CBD}"/>
              </a:ext>
            </a:extLst>
          </p:cNvPr>
          <p:cNvSpPr/>
          <p:nvPr/>
        </p:nvSpPr>
        <p:spPr>
          <a:xfrm>
            <a:off x="2028778" y="3064213"/>
            <a:ext cx="6187754" cy="282102"/>
          </a:xfrm>
          <a:prstGeom prst="rect">
            <a:avLst/>
          </a:prstGeom>
          <a:solidFill>
            <a:schemeClr val="accent1">
              <a:alpha val="32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6650BCB-1440-4BB0-A974-E1F2B1D6CB1E}"/>
              </a:ext>
            </a:extLst>
          </p:cNvPr>
          <p:cNvSpPr/>
          <p:nvPr/>
        </p:nvSpPr>
        <p:spPr>
          <a:xfrm>
            <a:off x="8842443" y="1132114"/>
            <a:ext cx="3253763" cy="1367246"/>
          </a:xfrm>
          <a:prstGeom prst="roundRect">
            <a:avLst/>
          </a:prstGeom>
          <a:solidFill>
            <a:srgbClr val="FFFF00">
              <a:alpha val="8000"/>
            </a:srgbClr>
          </a:solidFill>
          <a:ln w="98425">
            <a:solidFill>
              <a:srgbClr val="FFC000">
                <a:alpha val="56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792EB74-ED64-40E9-9424-B9E789438B48}"/>
              </a:ext>
            </a:extLst>
          </p:cNvPr>
          <p:cNvSpPr/>
          <p:nvPr/>
        </p:nvSpPr>
        <p:spPr>
          <a:xfrm>
            <a:off x="95794" y="1906620"/>
            <a:ext cx="1421721" cy="102002"/>
          </a:xfrm>
          <a:prstGeom prst="roundRect">
            <a:avLst/>
          </a:prstGeom>
          <a:solidFill>
            <a:srgbClr val="FFFF00">
              <a:alpha val="8000"/>
            </a:srgbClr>
          </a:solidFill>
          <a:ln w="98425">
            <a:solidFill>
              <a:srgbClr val="FFC000">
                <a:alpha val="42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27AD0ED-3EB8-45E6-B6EA-9282D31AAC69}"/>
              </a:ext>
            </a:extLst>
          </p:cNvPr>
          <p:cNvSpPr/>
          <p:nvPr/>
        </p:nvSpPr>
        <p:spPr>
          <a:xfrm>
            <a:off x="2028778" y="5515583"/>
            <a:ext cx="6187754" cy="943582"/>
          </a:xfrm>
          <a:prstGeom prst="rect">
            <a:avLst/>
          </a:prstGeom>
          <a:solidFill>
            <a:schemeClr val="accent1">
              <a:alpha val="32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0938398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161945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872503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753962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092608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841044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40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Agathoklis Spyropoulos, Vodafone</dc:creator>
  <cp:lastModifiedBy>Agathoklis Spyropoulos, Vodafone</cp:lastModifiedBy>
  <cp:revision>16</cp:revision>
  <dcterms:created xsi:type="dcterms:W3CDTF">2023-01-24T16:22:06Z</dcterms:created>
  <dcterms:modified xsi:type="dcterms:W3CDTF">2023-01-27T17:22:04Z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0359f705-2ba0-454b-9cfc-6ce5bcaac040_Enabled">
    <vt:lpwstr>true</vt:lpwstr>
  </property>
  <property fmtid="{D5CDD505-2E9C-101B-9397-08002B2CF9AE}" pid="3" name="MSIP_Label_0359f705-2ba0-454b-9cfc-6ce5bcaac040_SetDate">
    <vt:lpwstr>2023-01-27T17:22:04Z</vt:lpwstr>
  </property>
  <property fmtid="{D5CDD505-2E9C-101B-9397-08002B2CF9AE}" pid="4" name="MSIP_Label_0359f705-2ba0-454b-9cfc-6ce5bcaac040_Method">
    <vt:lpwstr>Standard</vt:lpwstr>
  </property>
  <property fmtid="{D5CDD505-2E9C-101B-9397-08002B2CF9AE}" pid="5" name="MSIP_Label_0359f705-2ba0-454b-9cfc-6ce5bcaac040_Name">
    <vt:lpwstr>0359f705-2ba0-454b-9cfc-6ce5bcaac040</vt:lpwstr>
  </property>
  <property fmtid="{D5CDD505-2E9C-101B-9397-08002B2CF9AE}" pid="6" name="MSIP_Label_0359f705-2ba0-454b-9cfc-6ce5bcaac040_SiteId">
    <vt:lpwstr>68283f3b-8487-4c86-adb3-a5228f18b893</vt:lpwstr>
  </property>
  <property fmtid="{D5CDD505-2E9C-101B-9397-08002B2CF9AE}" pid="7" name="MSIP_Label_0359f705-2ba0-454b-9cfc-6ce5bcaac040_ActionId">
    <vt:lpwstr>caf9a452-12fa-4ff5-9cbe-da5d95f3249f</vt:lpwstr>
  </property>
  <property fmtid="{D5CDD505-2E9C-101B-9397-08002B2CF9AE}" pid="8" name="MSIP_Label_0359f705-2ba0-454b-9cfc-6ce5bcaac040_ContentBits">
    <vt:lpwstr>2</vt:lpwstr>
  </property>
</Properties>
</file>